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3"/>
  </p:sldMasterIdLst>
  <p:notesMasterIdLst>
    <p:notesMasterId r:id="rId66"/>
  </p:notesMasterIdLst>
  <p:handoutMasterIdLst>
    <p:handoutMasterId r:id="rId67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7C20"/>
    <a:srgbClr val="5A8E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4" autoAdjust="0"/>
    <p:restoredTop sz="99290" autoAdjust="0"/>
  </p:normalViewPr>
  <p:slideViewPr>
    <p:cSldViewPr snapToGrid="0" snapToObjects="1">
      <p:cViewPr>
        <p:scale>
          <a:sx n="66" d="100"/>
          <a:sy n="66" d="100"/>
        </p:scale>
        <p:origin x="-1656" y="-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vi-VN" smtClean="0"/>
              <a:t>Trường DH Kinh Doanh &amp; Công Nghệ HN        Khoa CNTT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7BFF2-76A5-44B7-9085-616F1B023A5A}" type="datetime1">
              <a:rPr lang="en-US" smtClean="0"/>
              <a:t>4/22/2020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vi-VN" smtClean="0"/>
              <a:t>GV: Th.s Trần Văn Chung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296C6-9888-4F6B-94C4-04DE7A2D9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8996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vi-VN" smtClean="0"/>
              <a:t>Trường DH Kinh Doanh &amp; Công Nghệ HN        Khoa CNTT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D5AB8-5E63-4931-838F-8BBAB0DB5945}" type="datetime1">
              <a:rPr lang="en-US" smtClean="0"/>
              <a:t>4/22/2020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vi-VN" smtClean="0"/>
              <a:t>GV: Th.s Trần Văn Chung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411B1-D5E0-46B1-AEF7-8C088C4A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5772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 smtClean="0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4/22/2020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85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1" name="Oval 20"/>
          <p:cNvSpPr/>
          <p:nvPr/>
        </p:nvSpPr>
        <p:spPr bwMode="auto">
          <a:xfrm>
            <a:off x="736600" y="338328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CEF9946C-264E-48C6-BD27-85F339B418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DEEE7-021D-425C-BAAC-7A208E0F179E}" type="datetime1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8BF3C-A8E1-4E0E-B911-FE9C563DF9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BF27-5DFB-4D02-9014-D4FB935BB5F6}" type="datetime1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CDE3-7988-4091-B86D-C8A372EC38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4064D711-593F-4CC6-BD65-F5F440316040}" type="datetime1">
              <a:rPr lang="en-US" smtClean="0"/>
              <a:t>4/22/2020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F8C2346-1EB8-44F4-BB9C-81EF8D53C6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4EEEE287-BA44-4270-9D7D-1B99E7FD9C56}" type="datetime1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AC912080-A9DA-4F9F-9CD1-3581571D68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4FA8-78D4-43C5-840E-FA6A1ECA80FD}" type="datetime1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E804-15A2-4B03-AA6C-BE32642F14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8A0-6AD3-4E88-899F-848439345DB5}" type="datetime1">
              <a:rPr lang="en-US" smtClean="0"/>
              <a:t>4/22/2020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E7FF-4F93-4DE2-A780-63B4B1A04C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3C03E5F-EF2B-4310-A871-39DF9185A736}" type="datetime1">
              <a:rPr lang="en-US" smtClean="0"/>
              <a:t>4/22/2020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8B4DAA1-BF09-4855-8D3C-F0DB48F28A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33EDC-4BAD-487D-B91C-7A613F0B9778}" type="datetime1">
              <a:rPr lang="en-US" smtClean="0"/>
              <a:t>4/22/2020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50BF-946F-4A10-A474-B510C36CB0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E62B435-7A9A-478E-B0FA-F0CF5A8BD05D}" type="datetime1">
              <a:rPr lang="en-US" smtClean="0"/>
              <a:t>4/22/2020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3C3A71D-5C4F-41CA-AB14-7BF4B6F2CE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441C4C7-638D-47FB-A858-66FDD6E0F542}" type="datetime1">
              <a:rPr lang="en-US" smtClean="0"/>
              <a:t>4/22/2020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69B7908-2BDE-49C5-B82F-79898E220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061F2C1-3463-4E41-B3A1-6E0EE279FACB}" type="datetime1">
              <a:rPr lang="en-US" smtClean="0"/>
              <a:t>4/22/2020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29A9A74-3C59-4516-9CED-850B700C7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42122" y="628525"/>
            <a:ext cx="8790609" cy="603375"/>
          </a:xfrm>
        </p:spPr>
        <p:txBody>
          <a:bodyPr>
            <a:normAutofit fontScale="90000"/>
          </a:bodyPr>
          <a:lstStyle/>
          <a:p>
            <a:r>
              <a:rPr lang="en-US" sz="2800" err="1" smtClean="0"/>
              <a:t>Bài</a:t>
            </a:r>
            <a:r>
              <a:rPr lang="en-US" sz="2800" smtClean="0"/>
              <a:t> 8</a:t>
            </a:r>
            <a:r>
              <a:rPr lang="en-US" smtClean="0"/>
              <a:t>:</a:t>
            </a:r>
            <a:r>
              <a:rPr lang="en-US" sz="2800"/>
              <a:t> </a:t>
            </a:r>
            <a:r>
              <a:rPr lang="en-US" sz="2800" smtClean="0"/>
              <a:t>Cầu hình các đối tượng trên active directory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8986" y="6475968"/>
            <a:ext cx="718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GV: Th.s Trần Văn Chung                                                          sđt: 0977998158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37552" r="33673" b="46947"/>
          <a:stretch/>
        </p:blipFill>
        <p:spPr bwMode="auto">
          <a:xfrm>
            <a:off x="1603862" y="1826986"/>
            <a:ext cx="7318645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691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3" t="23413" r="20463" b="8929"/>
          <a:stretch/>
        </p:blipFill>
        <p:spPr bwMode="auto">
          <a:xfrm>
            <a:off x="145143" y="493485"/>
            <a:ext cx="8620806" cy="5675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392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7" t="23611" r="20128" b="9723"/>
          <a:stretch/>
        </p:blipFill>
        <p:spPr bwMode="auto">
          <a:xfrm>
            <a:off x="261258" y="377372"/>
            <a:ext cx="8368696" cy="5428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925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4" t="23214" r="19348" b="27381"/>
          <a:stretch/>
        </p:blipFill>
        <p:spPr bwMode="auto">
          <a:xfrm>
            <a:off x="304798" y="304798"/>
            <a:ext cx="8026401" cy="486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98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1" t="26787" r="36192" b="15277"/>
          <a:stretch/>
        </p:blipFill>
        <p:spPr bwMode="auto">
          <a:xfrm>
            <a:off x="580570" y="377371"/>
            <a:ext cx="7329716" cy="5753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313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1" t="23413" r="25594" b="9921"/>
          <a:stretch/>
        </p:blipFill>
        <p:spPr bwMode="auto">
          <a:xfrm>
            <a:off x="230156" y="-14514"/>
            <a:ext cx="8376815" cy="6669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239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5" t="23412" r="25148" b="9525"/>
          <a:stretch/>
        </p:blipFill>
        <p:spPr bwMode="auto">
          <a:xfrm>
            <a:off x="166913" y="-1"/>
            <a:ext cx="8338457" cy="6662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325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23412" r="26040" b="14088"/>
          <a:stretch/>
        </p:blipFill>
        <p:spPr bwMode="auto">
          <a:xfrm>
            <a:off x="290284" y="261258"/>
            <a:ext cx="8331202" cy="6354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663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3" t="23810" r="25706" b="11112"/>
          <a:stretch/>
        </p:blipFill>
        <p:spPr bwMode="auto">
          <a:xfrm>
            <a:off x="261257" y="199353"/>
            <a:ext cx="8273143" cy="6476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57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5" t="24603" r="29722" b="15079"/>
          <a:stretch/>
        </p:blipFill>
        <p:spPr bwMode="auto">
          <a:xfrm>
            <a:off x="377371" y="203198"/>
            <a:ext cx="7997372" cy="636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984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2" t="23214" r="25483" b="9325"/>
          <a:stretch/>
        </p:blipFill>
        <p:spPr bwMode="auto">
          <a:xfrm>
            <a:off x="338953" y="130629"/>
            <a:ext cx="7963218" cy="6524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761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34896" r="25491" b="23264"/>
          <a:stretch/>
        </p:blipFill>
        <p:spPr bwMode="auto">
          <a:xfrm>
            <a:off x="564776" y="983790"/>
            <a:ext cx="7932822" cy="3980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295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7" t="23214" r="26040" b="14087"/>
          <a:stretch/>
        </p:blipFill>
        <p:spPr bwMode="auto">
          <a:xfrm>
            <a:off x="290285" y="188685"/>
            <a:ext cx="8490858" cy="6480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6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5" t="22619" r="26040" b="9326"/>
          <a:stretch/>
        </p:blipFill>
        <p:spPr bwMode="auto">
          <a:xfrm>
            <a:off x="348342" y="232228"/>
            <a:ext cx="7707087" cy="6369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28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5" t="23610" r="25371" b="13294"/>
          <a:stretch/>
        </p:blipFill>
        <p:spPr bwMode="auto">
          <a:xfrm>
            <a:off x="348343" y="430016"/>
            <a:ext cx="8289028" cy="626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25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0" t="23214" r="24702" b="46032"/>
          <a:stretch/>
        </p:blipFill>
        <p:spPr bwMode="auto">
          <a:xfrm>
            <a:off x="261257" y="1001483"/>
            <a:ext cx="8191110" cy="3468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29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9" t="24008" r="33515" b="9921"/>
          <a:stretch/>
        </p:blipFill>
        <p:spPr bwMode="auto">
          <a:xfrm>
            <a:off x="1582055" y="174172"/>
            <a:ext cx="5326743" cy="6312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031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7" t="23214" r="33180" b="8333"/>
          <a:stretch/>
        </p:blipFill>
        <p:spPr bwMode="auto">
          <a:xfrm>
            <a:off x="1872341" y="101600"/>
            <a:ext cx="5297715" cy="655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15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6" t="22619" r="30757" b="13691"/>
          <a:stretch/>
        </p:blipFill>
        <p:spPr bwMode="auto">
          <a:xfrm>
            <a:off x="1799771" y="0"/>
            <a:ext cx="5747657" cy="6691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124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7" t="23611" r="25037" b="50993"/>
          <a:stretch/>
        </p:blipFill>
        <p:spPr bwMode="auto">
          <a:xfrm>
            <a:off x="406398" y="304800"/>
            <a:ext cx="6357259" cy="213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6" t="37054" r="27243" b="10962"/>
          <a:stretch/>
        </p:blipFill>
        <p:spPr bwMode="auto">
          <a:xfrm>
            <a:off x="812797" y="2437671"/>
            <a:ext cx="6748593" cy="442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6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1" t="23413" r="25817" b="10912"/>
          <a:stretch/>
        </p:blipFill>
        <p:spPr bwMode="auto">
          <a:xfrm>
            <a:off x="290286" y="275770"/>
            <a:ext cx="7823200" cy="62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708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8" t="25397" r="31730" b="11111"/>
          <a:stretch/>
        </p:blipFill>
        <p:spPr bwMode="auto">
          <a:xfrm>
            <a:off x="870857" y="130629"/>
            <a:ext cx="6516914" cy="6578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00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3" t="30159" r="24814" b="18056"/>
          <a:stretch/>
        </p:blipFill>
        <p:spPr bwMode="auto">
          <a:xfrm>
            <a:off x="348342" y="602342"/>
            <a:ext cx="8299085" cy="5072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412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8" t="23611" r="31507" b="41865"/>
          <a:stretch/>
        </p:blipFill>
        <p:spPr bwMode="auto">
          <a:xfrm>
            <a:off x="1378856" y="972457"/>
            <a:ext cx="6370602" cy="3541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003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3" t="23612" r="31394" b="17459"/>
          <a:stretch/>
        </p:blipFill>
        <p:spPr bwMode="auto">
          <a:xfrm>
            <a:off x="827314" y="246743"/>
            <a:ext cx="6676572" cy="6255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215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6" t="22817" r="31395" b="41469"/>
          <a:stretch/>
        </p:blipFill>
        <p:spPr bwMode="auto">
          <a:xfrm>
            <a:off x="1001486" y="537028"/>
            <a:ext cx="7344228" cy="4196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25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3" t="22222" r="31507" b="16468"/>
          <a:stretch/>
        </p:blipFill>
        <p:spPr bwMode="auto">
          <a:xfrm>
            <a:off x="1364342" y="217714"/>
            <a:ext cx="6691087" cy="654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834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1" t="23214" r="31061" b="11111"/>
          <a:stretch/>
        </p:blipFill>
        <p:spPr bwMode="auto">
          <a:xfrm>
            <a:off x="986971" y="159657"/>
            <a:ext cx="6328229" cy="6525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86971" y="2293257"/>
            <a:ext cx="6545943" cy="168365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77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0" t="23467" r="25462" b="59408"/>
          <a:stretch/>
        </p:blipFill>
        <p:spPr bwMode="auto">
          <a:xfrm>
            <a:off x="348342" y="232228"/>
            <a:ext cx="8182824" cy="1712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01" y="1944913"/>
            <a:ext cx="5762625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27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9" t="23810" r="34519" b="59325"/>
          <a:stretch/>
        </p:blipFill>
        <p:spPr bwMode="auto">
          <a:xfrm>
            <a:off x="537027" y="134702"/>
            <a:ext cx="7228115" cy="2155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3" t="23364" r="25791" b="28610"/>
          <a:stretch/>
        </p:blipFill>
        <p:spPr bwMode="auto">
          <a:xfrm>
            <a:off x="537028" y="2290457"/>
            <a:ext cx="7852229" cy="4469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86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5" t="22420" r="25483" b="14484"/>
          <a:stretch/>
        </p:blipFill>
        <p:spPr bwMode="auto">
          <a:xfrm>
            <a:off x="290285" y="261257"/>
            <a:ext cx="8302172" cy="628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10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9" t="22619" r="25707" b="17659"/>
          <a:stretch/>
        </p:blipFill>
        <p:spPr bwMode="auto">
          <a:xfrm>
            <a:off x="631372" y="174171"/>
            <a:ext cx="7984542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543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7" t="23214" r="25483" b="10119"/>
          <a:stretch/>
        </p:blipFill>
        <p:spPr bwMode="auto">
          <a:xfrm>
            <a:off x="573312" y="101599"/>
            <a:ext cx="8062688" cy="6465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14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2" t="26786" r="31618" b="55158"/>
          <a:stretch/>
        </p:blipFill>
        <p:spPr bwMode="auto">
          <a:xfrm>
            <a:off x="406400" y="0"/>
            <a:ext cx="7242630" cy="1795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02" y="1645331"/>
            <a:ext cx="6296025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336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9" t="23810" r="25929" b="18254"/>
          <a:stretch/>
        </p:blipFill>
        <p:spPr bwMode="auto">
          <a:xfrm>
            <a:off x="377371" y="319313"/>
            <a:ext cx="7924800" cy="5685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535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5" t="22421" r="25929" b="12301"/>
          <a:stretch/>
        </p:blipFill>
        <p:spPr bwMode="auto">
          <a:xfrm>
            <a:off x="116113" y="0"/>
            <a:ext cx="8075062" cy="638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18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7" t="23214" r="25706" b="9920"/>
          <a:stretch/>
        </p:blipFill>
        <p:spPr bwMode="auto">
          <a:xfrm>
            <a:off x="428169" y="319312"/>
            <a:ext cx="7409543" cy="5988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1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7" t="22817" r="33626" b="8730"/>
          <a:stretch/>
        </p:blipFill>
        <p:spPr bwMode="auto">
          <a:xfrm>
            <a:off x="1596569" y="188683"/>
            <a:ext cx="5297717" cy="664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253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9" t="23214" r="25707" b="11508"/>
          <a:stretch/>
        </p:blipFill>
        <p:spPr bwMode="auto">
          <a:xfrm>
            <a:off x="631372" y="275770"/>
            <a:ext cx="7433166" cy="5892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18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1" t="22619" r="27825" b="10119"/>
          <a:stretch/>
        </p:blipFill>
        <p:spPr bwMode="auto">
          <a:xfrm>
            <a:off x="1030514" y="188686"/>
            <a:ext cx="6125029" cy="6408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47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2" t="23016" r="25371" b="12698"/>
          <a:stretch/>
        </p:blipFill>
        <p:spPr bwMode="auto">
          <a:xfrm>
            <a:off x="377371" y="188685"/>
            <a:ext cx="8331200" cy="647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156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7" t="23214" r="30726" b="9325"/>
          <a:stretch/>
        </p:blipFill>
        <p:spPr bwMode="auto">
          <a:xfrm>
            <a:off x="1349826" y="116113"/>
            <a:ext cx="5776687" cy="652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418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7" t="22817" r="25036" b="8532"/>
          <a:stretch/>
        </p:blipFill>
        <p:spPr bwMode="auto">
          <a:xfrm>
            <a:off x="544284" y="319315"/>
            <a:ext cx="7569201" cy="6191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669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5" t="23214" r="26710" b="20040"/>
          <a:stretch/>
        </p:blipFill>
        <p:spPr bwMode="auto">
          <a:xfrm>
            <a:off x="391883" y="464455"/>
            <a:ext cx="7661107" cy="5921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814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3" t="23487" r="29276" b="53340"/>
          <a:stretch/>
        </p:blipFill>
        <p:spPr bwMode="auto">
          <a:xfrm>
            <a:off x="595085" y="275771"/>
            <a:ext cx="7315200" cy="2098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4" t="23164" r="24343" b="60962"/>
          <a:stretch/>
        </p:blipFill>
        <p:spPr bwMode="auto">
          <a:xfrm>
            <a:off x="449943" y="2830285"/>
            <a:ext cx="8110210" cy="172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18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3" t="23413" r="25706" b="17460"/>
          <a:stretch/>
        </p:blipFill>
        <p:spPr bwMode="auto">
          <a:xfrm>
            <a:off x="283028" y="130628"/>
            <a:ext cx="8227214" cy="593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275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3" t="23016" r="25149" b="17857"/>
          <a:stretch/>
        </p:blipFill>
        <p:spPr bwMode="auto">
          <a:xfrm>
            <a:off x="319314" y="261256"/>
            <a:ext cx="7707086" cy="5950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371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2" t="22817" r="26040" b="18452"/>
          <a:stretch/>
        </p:blipFill>
        <p:spPr bwMode="auto">
          <a:xfrm>
            <a:off x="507999" y="275770"/>
            <a:ext cx="7358744" cy="6067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40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7" t="23016" r="25594" b="8135"/>
          <a:stretch/>
        </p:blipFill>
        <p:spPr bwMode="auto">
          <a:xfrm>
            <a:off x="290285" y="333828"/>
            <a:ext cx="7532915" cy="625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48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7" t="23413" r="22917" b="71428"/>
          <a:stretch/>
        </p:blipFill>
        <p:spPr bwMode="auto">
          <a:xfrm>
            <a:off x="188686" y="290285"/>
            <a:ext cx="7074055" cy="478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8" t="22967" r="25459" b="46081"/>
          <a:stretch/>
        </p:blipFill>
        <p:spPr bwMode="auto">
          <a:xfrm>
            <a:off x="420914" y="885371"/>
            <a:ext cx="8281144" cy="338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069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1" t="23561" r="30590" b="31994"/>
          <a:stretch/>
        </p:blipFill>
        <p:spPr bwMode="auto">
          <a:xfrm>
            <a:off x="420913" y="428215"/>
            <a:ext cx="7532916" cy="4523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614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2" t="23561" r="26240" b="11161"/>
          <a:stretch/>
        </p:blipFill>
        <p:spPr bwMode="auto">
          <a:xfrm>
            <a:off x="682171" y="391884"/>
            <a:ext cx="7068458" cy="6459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869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3" t="23611" r="25372" b="9127"/>
          <a:stretch/>
        </p:blipFill>
        <p:spPr bwMode="auto">
          <a:xfrm>
            <a:off x="522513" y="130629"/>
            <a:ext cx="7624666" cy="612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98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7" t="23413" r="25371" b="35119"/>
          <a:stretch/>
        </p:blipFill>
        <p:spPr bwMode="auto">
          <a:xfrm>
            <a:off x="624113" y="841829"/>
            <a:ext cx="7729380" cy="3846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522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5" t="23214" r="25260" b="10714"/>
          <a:stretch/>
        </p:blipFill>
        <p:spPr bwMode="auto">
          <a:xfrm>
            <a:off x="0" y="203199"/>
            <a:ext cx="7808686" cy="6161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491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6" t="23611" r="20017" b="4961"/>
          <a:stretch/>
        </p:blipFill>
        <p:spPr bwMode="auto">
          <a:xfrm>
            <a:off x="116113" y="507999"/>
            <a:ext cx="8427963" cy="5834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86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23413" r="27268" b="12302"/>
          <a:stretch/>
        </p:blipFill>
        <p:spPr bwMode="auto">
          <a:xfrm>
            <a:off x="428172" y="319315"/>
            <a:ext cx="7888514" cy="637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0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23016" r="27937" b="11706"/>
          <a:stretch/>
        </p:blipFill>
        <p:spPr bwMode="auto">
          <a:xfrm>
            <a:off x="406400" y="275770"/>
            <a:ext cx="7837714" cy="6528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971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5" t="22619" r="29053" b="9326"/>
          <a:stretch/>
        </p:blipFill>
        <p:spPr bwMode="auto">
          <a:xfrm>
            <a:off x="464456" y="217715"/>
            <a:ext cx="7373257" cy="6518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238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0" t="23213" r="22582" b="9128"/>
          <a:stretch/>
        </p:blipFill>
        <p:spPr bwMode="auto">
          <a:xfrm>
            <a:off x="174171" y="261254"/>
            <a:ext cx="8343374" cy="5747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58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9" t="25397" r="35411" b="42262"/>
          <a:stretch/>
        </p:blipFill>
        <p:spPr bwMode="auto">
          <a:xfrm>
            <a:off x="246742" y="0"/>
            <a:ext cx="8447315" cy="3623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3" t="24355" r="25012" b="58909"/>
          <a:stretch/>
        </p:blipFill>
        <p:spPr bwMode="auto">
          <a:xfrm>
            <a:off x="464457" y="4015338"/>
            <a:ext cx="7027166" cy="168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526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1" t="25198" r="20686" b="8730"/>
          <a:stretch/>
        </p:blipFill>
        <p:spPr bwMode="auto">
          <a:xfrm>
            <a:off x="275770" y="754743"/>
            <a:ext cx="8307707" cy="5413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233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0DF1FB0ABEE249ADE30E16273C3A22" ma:contentTypeVersion="" ma:contentTypeDescription="Create a new document." ma:contentTypeScope="" ma:versionID="d325af2a7f67aaa8a86fef00e2dcb9e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c74c0161506327ee5415e00062ae0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CC08E2-FB17-4452-AD1B-94285A5AB9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722CFF2-A7C6-49DC-9709-3DE128E617E2}">
  <ds:schemaRefs>
    <ds:schemaRef ds:uri="http://purl.org/dc/terms/"/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970</TotalTime>
  <Words>48</Words>
  <PresentationFormat>On-screen Show (4:3)</PresentationFormat>
  <Paragraphs>7</Paragraphs>
  <Slides>62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Oriel</vt:lpstr>
      <vt:lpstr>Bài 8: Cầu hình các đối tượng trên active directory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2013-11-07T16:16:52Z</dcterms:created>
  <dcterms:modified xsi:type="dcterms:W3CDTF">2020-04-22T05:11:22Z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0x0101009B0DF1FB0ABEE249ADE30E16273C3A22</vt:lpwstr>
  </property>
</Properties>
</file>